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41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400" r:id="rId58"/>
    <p:sldId id="401" r:id="rId59"/>
    <p:sldId id="316" r:id="rId60"/>
    <p:sldId id="317" r:id="rId61"/>
    <p:sldId id="382" r:id="rId62"/>
    <p:sldId id="318" r:id="rId63"/>
    <p:sldId id="319" r:id="rId64"/>
    <p:sldId id="323" r:id="rId65"/>
    <p:sldId id="314" r:id="rId66"/>
    <p:sldId id="320" r:id="rId67"/>
    <p:sldId id="321" r:id="rId68"/>
    <p:sldId id="322" r:id="rId69"/>
    <p:sldId id="324" r:id="rId70"/>
    <p:sldId id="326" r:id="rId71"/>
    <p:sldId id="331" r:id="rId72"/>
    <p:sldId id="332" r:id="rId73"/>
    <p:sldId id="333" r:id="rId74"/>
    <p:sldId id="334" r:id="rId75"/>
    <p:sldId id="335" r:id="rId76"/>
    <p:sldId id="327" r:id="rId77"/>
    <p:sldId id="328" r:id="rId78"/>
    <p:sldId id="329" r:id="rId79"/>
    <p:sldId id="330" r:id="rId80"/>
    <p:sldId id="336" r:id="rId81"/>
    <p:sldId id="337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8" r:id="rId90"/>
    <p:sldId id="349" r:id="rId91"/>
    <p:sldId id="346" r:id="rId92"/>
    <p:sldId id="351" r:id="rId93"/>
    <p:sldId id="352" r:id="rId94"/>
    <p:sldId id="353" r:id="rId95"/>
    <p:sldId id="350" r:id="rId96"/>
    <p:sldId id="376" r:id="rId97"/>
    <p:sldId id="361" r:id="rId98"/>
    <p:sldId id="358" r:id="rId99"/>
    <p:sldId id="359" r:id="rId100"/>
    <p:sldId id="360" r:id="rId101"/>
    <p:sldId id="363" r:id="rId102"/>
    <p:sldId id="364" r:id="rId103"/>
    <p:sldId id="355" r:id="rId104"/>
    <p:sldId id="362" r:id="rId105"/>
    <p:sldId id="365" r:id="rId106"/>
    <p:sldId id="366" r:id="rId107"/>
    <p:sldId id="367" r:id="rId108"/>
    <p:sldId id="354" r:id="rId109"/>
    <p:sldId id="375" r:id="rId110"/>
    <p:sldId id="339" r:id="rId111"/>
    <p:sldId id="356" r:id="rId112"/>
    <p:sldId id="370" r:id="rId113"/>
    <p:sldId id="368" r:id="rId114"/>
    <p:sldId id="369" r:id="rId115"/>
    <p:sldId id="381" r:id="rId116"/>
    <p:sldId id="377" r:id="rId117"/>
    <p:sldId id="380" r:id="rId118"/>
    <p:sldId id="386" r:id="rId119"/>
    <p:sldId id="383" r:id="rId120"/>
    <p:sldId id="388" r:id="rId121"/>
    <p:sldId id="389" r:id="rId122"/>
    <p:sldId id="390" r:id="rId123"/>
    <p:sldId id="387" r:id="rId124"/>
    <p:sldId id="391" r:id="rId125"/>
    <p:sldId id="357" r:id="rId126"/>
    <p:sldId id="378" r:id="rId127"/>
    <p:sldId id="372" r:id="rId128"/>
    <p:sldId id="373" r:id="rId129"/>
    <p:sldId id="385" r:id="rId130"/>
    <p:sldId id="374" r:id="rId131"/>
    <p:sldId id="379" r:id="rId132"/>
    <p:sldId id="392" r:id="rId133"/>
    <p:sldId id="394" r:id="rId134"/>
    <p:sldId id="395" r:id="rId135"/>
    <p:sldId id="396" r:id="rId136"/>
    <p:sldId id="397" r:id="rId137"/>
    <p:sldId id="398" r:id="rId138"/>
    <p:sldId id="399" r:id="rId139"/>
    <p:sldId id="371" r:id="rId1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 autoAdjust="0"/>
    <p:restoredTop sz="94422"/>
  </p:normalViewPr>
  <p:slideViewPr>
    <p:cSldViewPr snapToGrid="0" snapToObjects="1">
      <p:cViewPr varScale="1">
        <p:scale>
          <a:sx n="121" d="100"/>
          <a:sy n="121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Configure store</a:t>
            </a:r>
          </a:p>
          <a:p>
            <a:r>
              <a:rPr lang="en-US" sz="2600" dirty="0"/>
              <a:t>Create reducer</a:t>
            </a:r>
          </a:p>
          <a:p>
            <a:r>
              <a:rPr lang="en-US" sz="2600" dirty="0"/>
              <a:t>Create slice</a:t>
            </a:r>
          </a:p>
          <a:p>
            <a:r>
              <a:rPr lang="en-US" sz="2600" dirty="0"/>
              <a:t>Create async </a:t>
            </a:r>
            <a:r>
              <a:rPr lang="en-US" sz="2600" dirty="0" err="1"/>
              <a:t>thunk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2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Event Loop - example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70949</TotalTime>
  <Words>3314</Words>
  <Application>Microsoft Macintosh PowerPoint</Application>
  <PresentationFormat>Widescreen</PresentationFormat>
  <Paragraphs>660</Paragraphs>
  <Slides>139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4" baseType="lpstr">
      <vt:lpstr>Calibri</vt:lpstr>
      <vt:lpstr>Century Gothic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Redux toolkit</vt:lpstr>
      <vt:lpstr>Redux</vt:lpstr>
      <vt:lpstr>More Options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56</cp:revision>
  <dcterms:created xsi:type="dcterms:W3CDTF">2019-12-11T17:42:37Z</dcterms:created>
  <dcterms:modified xsi:type="dcterms:W3CDTF">2023-12-31T12:53:47Z</dcterms:modified>
</cp:coreProperties>
</file>